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0329472"/>
        <c:axId val="370331008"/>
      </c:lineChart>
      <c:catAx>
        <c:axId val="3703294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0331008"/>
        <c:crosses val="autoZero"/>
        <c:auto val="1"/>
        <c:lblAlgn val="ctr"/>
        <c:lblOffset val="100"/>
        <c:noMultiLvlLbl val="0"/>
      </c:catAx>
      <c:valAx>
        <c:axId val="370331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03294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70646400"/>
        <c:axId val="370676864"/>
      </c:barChart>
      <c:catAx>
        <c:axId val="37064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0676864"/>
        <c:crosses val="autoZero"/>
        <c:auto val="1"/>
        <c:lblAlgn val="ctr"/>
        <c:lblOffset val="100"/>
        <c:noMultiLvlLbl val="0"/>
      </c:catAx>
      <c:valAx>
        <c:axId val="370676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06464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833152"/>
        <c:axId val="164835328"/>
      </c:lineChart>
      <c:catAx>
        <c:axId val="164833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4835328"/>
        <c:crosses val="autoZero"/>
        <c:auto val="1"/>
        <c:lblAlgn val="ctr"/>
        <c:lblOffset val="100"/>
        <c:noMultiLvlLbl val="0"/>
      </c:catAx>
      <c:valAx>
        <c:axId val="1648353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4833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846976"/>
        <c:axId val="169874944"/>
      </c:lineChart>
      <c:catAx>
        <c:axId val="164846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9874944"/>
        <c:crosses val="autoZero"/>
        <c:auto val="1"/>
        <c:lblAlgn val="ctr"/>
        <c:lblOffset val="100"/>
        <c:noMultiLvlLbl val="0"/>
      </c:catAx>
      <c:valAx>
        <c:axId val="1698749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4846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927808"/>
        <c:axId val="169929728"/>
      </c:lineChart>
      <c:catAx>
        <c:axId val="169927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9929728"/>
        <c:crosses val="autoZero"/>
        <c:auto val="1"/>
        <c:lblAlgn val="ctr"/>
        <c:lblOffset val="100"/>
        <c:noMultiLvlLbl val="0"/>
      </c:catAx>
      <c:valAx>
        <c:axId val="169929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9927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210112"/>
        <c:axId val="371211648"/>
      </c:lineChart>
      <c:catAx>
        <c:axId val="371210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1211648"/>
        <c:crosses val="autoZero"/>
        <c:auto val="1"/>
        <c:lblAlgn val="ctr"/>
        <c:lblOffset val="1000"/>
        <c:noMultiLvlLbl val="0"/>
      </c:catAx>
      <c:valAx>
        <c:axId val="371211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12101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70908160"/>
        <c:axId val="370909952"/>
      </c:barChart>
      <c:catAx>
        <c:axId val="370908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0909952"/>
        <c:crosses val="autoZero"/>
        <c:auto val="1"/>
        <c:lblAlgn val="ctr"/>
        <c:lblOffset val="100"/>
        <c:noMultiLvlLbl val="0"/>
      </c:catAx>
      <c:valAx>
        <c:axId val="370909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090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1017600"/>
        <c:axId val="371019136"/>
      </c:barChart>
      <c:catAx>
        <c:axId val="37101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019136"/>
        <c:crosses val="autoZero"/>
        <c:auto val="1"/>
        <c:lblAlgn val="ctr"/>
        <c:lblOffset val="100"/>
        <c:noMultiLvlLbl val="0"/>
      </c:catAx>
      <c:valAx>
        <c:axId val="371019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017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1052544"/>
        <c:axId val="371054080"/>
      </c:barChart>
      <c:catAx>
        <c:axId val="37105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054080"/>
        <c:crosses val="autoZero"/>
        <c:auto val="1"/>
        <c:lblAlgn val="ctr"/>
        <c:lblOffset val="100"/>
        <c:noMultiLvlLbl val="0"/>
      </c:catAx>
      <c:valAx>
        <c:axId val="371054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0525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538560"/>
        <c:axId val="371544832"/>
      </c:lineChart>
      <c:catAx>
        <c:axId val="37153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544832"/>
        <c:crosses val="autoZero"/>
        <c:auto val="1"/>
        <c:lblAlgn val="ctr"/>
        <c:lblOffset val="100"/>
        <c:noMultiLvlLbl val="0"/>
      </c:catAx>
      <c:valAx>
        <c:axId val="371544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5385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1291648"/>
        <c:axId val="371293184"/>
      </c:barChart>
      <c:catAx>
        <c:axId val="37129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293184"/>
        <c:crosses val="autoZero"/>
        <c:auto val="1"/>
        <c:lblAlgn val="ctr"/>
        <c:lblOffset val="100"/>
        <c:noMultiLvlLbl val="0"/>
      </c:catAx>
      <c:valAx>
        <c:axId val="371293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2916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71367296"/>
        <c:axId val="371373184"/>
      </c:barChart>
      <c:catAx>
        <c:axId val="37136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373184"/>
        <c:crosses val="autoZero"/>
        <c:auto val="1"/>
        <c:lblAlgn val="ctr"/>
        <c:lblOffset val="100"/>
        <c:noMultiLvlLbl val="0"/>
      </c:catAx>
      <c:valAx>
        <c:axId val="371373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367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403392"/>
        <c:axId val="371421568"/>
      </c:lineChart>
      <c:catAx>
        <c:axId val="37140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1421568"/>
        <c:crosses val="autoZero"/>
        <c:auto val="1"/>
        <c:lblAlgn val="ctr"/>
        <c:lblOffset val="100"/>
        <c:noMultiLvlLbl val="0"/>
      </c:catAx>
      <c:valAx>
        <c:axId val="3714215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1403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09.10.2021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1063</cp:revision>
  <dcterms:created xsi:type="dcterms:W3CDTF">2018-06-24T09:54:07Z</dcterms:created>
  <dcterms:modified xsi:type="dcterms:W3CDTF">2021-10-09T13:10:42Z</dcterms:modified>
</cp:coreProperties>
</file>